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70" r:id="rId10"/>
    <p:sldId id="266" r:id="rId11"/>
    <p:sldId id="280" r:id="rId12"/>
    <p:sldId id="267" r:id="rId13"/>
    <p:sldId id="281" r:id="rId14"/>
    <p:sldId id="284" r:id="rId15"/>
    <p:sldId id="282" r:id="rId16"/>
    <p:sldId id="271" r:id="rId17"/>
    <p:sldId id="272" r:id="rId18"/>
    <p:sldId id="291" r:id="rId19"/>
    <p:sldId id="283" r:id="rId20"/>
    <p:sldId id="268" r:id="rId21"/>
    <p:sldId id="274" r:id="rId22"/>
    <p:sldId id="285" r:id="rId23"/>
    <p:sldId id="292" r:id="rId24"/>
    <p:sldId id="295" r:id="rId25"/>
    <p:sldId id="303" r:id="rId26"/>
    <p:sldId id="294" r:id="rId27"/>
    <p:sldId id="296" r:id="rId28"/>
    <p:sldId id="297" r:id="rId29"/>
    <p:sldId id="298" r:id="rId30"/>
    <p:sldId id="299" r:id="rId31"/>
    <p:sldId id="300" r:id="rId32"/>
    <p:sldId id="302" r:id="rId33"/>
    <p:sldId id="301" r:id="rId34"/>
    <p:sldId id="278" r:id="rId35"/>
    <p:sldId id="260" r:id="rId36"/>
    <p:sldId id="287" r:id="rId37"/>
    <p:sldId id="27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0"/>
    <p:restoredTop sz="94596"/>
  </p:normalViewPr>
  <p:slideViewPr>
    <p:cSldViewPr snapToGrid="0" snapToObjects="1">
      <p:cViewPr varScale="1">
        <p:scale>
          <a:sx n="132" d="100"/>
          <a:sy n="132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neopixel-uberguide/" TargetMode="External"/><Relationship Id="rId3" Type="http://schemas.openxmlformats.org/officeDocument/2006/relationships/hyperlink" Target="https://www.youtube.com/watch?time_continue=41&amp;v=HO6xQMR8naw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dafruit.com/datasheets/WS2811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neopixel-uberguide/arduino-library-installa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WebClien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emboo.com/library/Library/Yahoo/Weather/GetWeatherByAddress/" TargetMode="External"/><Relationship Id="rId3" Type="http://schemas.openxmlformats.org/officeDocument/2006/relationships/hyperlink" Target="https://gist.github.com/bzerangue/80552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</a:t>
            </a:r>
            <a:r>
              <a:rPr lang="en-US" dirty="0" smtClean="0"/>
              <a:t>Weather Indicator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31" y="1865404"/>
            <a:ext cx="6494584" cy="43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Charging up a Capacitor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69" y="1873219"/>
            <a:ext cx="7596554" cy="4331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3404" y="6387004"/>
            <a:ext cx="669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from: </a:t>
            </a:r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/tutorials/capacitors</a:t>
            </a:r>
          </a:p>
        </p:txBody>
      </p:sp>
    </p:spTree>
    <p:extLst>
      <p:ext uri="{BB962C8B-B14F-4D97-AF65-F5344CB8AC3E}">
        <p14:creationId xmlns:p14="http://schemas.microsoft.com/office/powerpoint/2010/main" val="8421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NeoPixel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Magic of </a:t>
            </a:r>
            <a:r>
              <a:rPr lang="en-US" dirty="0" err="1" smtClean="0"/>
              <a:t>NeoPixels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2"/>
              </a:rPr>
              <a:t>https://learn.adafruit.com/adafruit-neopixel-uberguide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www.youtube.com/watch?time_continue=41&amp;v=HO6xQMR8naw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1" y="1819469"/>
            <a:ext cx="9750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Datasheet: </a:t>
            </a:r>
            <a:r>
              <a:rPr lang="en-US" sz="2800" dirty="0" smtClean="0">
                <a:hlinkClick r:id="rId2"/>
              </a:rPr>
              <a:t>https://www.adafruit.com/datasheets/WS2811.pdf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 ‘chain’ if 24-bit color sequences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Each pixel’s WS2811 IC will program itself and send the rest of the chain down the 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18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24, and 32-bit Color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8922" y="1763486"/>
            <a:ext cx="964785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3 LEDs – Red, Blue, and </a:t>
            </a:r>
            <a:r>
              <a:rPr lang="en-US" sz="3200" dirty="0" smtClean="0"/>
              <a:t>Green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8-bits for each pixel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0 – 255 different brightness levels for each pixel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24, and 32-bit Color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8922" y="1763486"/>
            <a:ext cx="9647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Three colors mix to create 2</a:t>
            </a:r>
            <a:r>
              <a:rPr lang="en-US" sz="3200" baseline="30000" dirty="0" smtClean="0"/>
              <a:t>24 </a:t>
            </a:r>
            <a:r>
              <a:rPr lang="en-US" sz="3200" dirty="0" smtClean="0"/>
              <a:t>(</a:t>
            </a:r>
            <a:r>
              <a:rPr lang="is-IS" sz="3200" dirty="0" smtClean="0"/>
              <a:t>16,777,216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color combinations, or 24-bit color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32-bit color includes transparency, but ignored for </a:t>
            </a:r>
            <a:r>
              <a:rPr lang="en-US" sz="3200" dirty="0" err="1" smtClean="0"/>
              <a:t>NeoPixels</a:t>
            </a: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Strip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4" y="1828800"/>
            <a:ext cx="7426283" cy="4351338"/>
          </a:xfrm>
        </p:spPr>
      </p:pic>
      <p:sp>
        <p:nvSpPr>
          <p:cNvPr id="5" name="TextBox 4"/>
          <p:cNvSpPr txBox="1"/>
          <p:nvPr/>
        </p:nvSpPr>
        <p:spPr>
          <a:xfrm>
            <a:off x="1547445" y="6180138"/>
            <a:ext cx="885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r>
              <a:rPr lang="en-US" dirty="0"/>
              <a:t>: https://</a:t>
            </a:r>
            <a:r>
              <a:rPr lang="en-US" dirty="0" err="1"/>
              <a:t>learn.adafruit.com</a:t>
            </a:r>
            <a:r>
              <a:rPr lang="en-US" dirty="0"/>
              <a:t>/</a:t>
            </a:r>
            <a:r>
              <a:rPr lang="en-US" dirty="0" err="1"/>
              <a:t>adafruit-neopixel-uberguide</a:t>
            </a:r>
            <a:r>
              <a:rPr lang="en-US" dirty="0"/>
              <a:t>/basic-connections</a:t>
            </a:r>
          </a:p>
        </p:txBody>
      </p:sp>
    </p:spTree>
    <p:extLst>
      <p:ext uri="{BB962C8B-B14F-4D97-AF65-F5344CB8AC3E}">
        <p14:creationId xmlns:p14="http://schemas.microsoft.com/office/powerpoint/2010/main" val="5459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NeoPixel</a:t>
            </a:r>
            <a:r>
              <a:rPr lang="en-US" dirty="0" smtClean="0"/>
              <a:t> Library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learn.adafruit.com/adafruit-neopixel-uberguide/arduino-library-installation</a:t>
            </a:r>
            <a:endParaRPr lang="en-US" dirty="0" smtClean="0"/>
          </a:p>
          <a:p>
            <a:r>
              <a:rPr lang="en-US" dirty="0" smtClean="0"/>
              <a:t>Download the library (big green button)</a:t>
            </a:r>
          </a:p>
          <a:p>
            <a:r>
              <a:rPr lang="en-US" dirty="0" err="1" smtClean="0"/>
              <a:t>Uncompress</a:t>
            </a:r>
            <a:r>
              <a:rPr lang="en-US" dirty="0" smtClean="0"/>
              <a:t> the ZIP file</a:t>
            </a:r>
          </a:p>
          <a:p>
            <a:r>
              <a:rPr lang="en-US" dirty="0" smtClean="0"/>
              <a:t>Create a directory </a:t>
            </a:r>
            <a:r>
              <a:rPr lang="en-US" dirty="0"/>
              <a:t>named </a:t>
            </a:r>
            <a:r>
              <a:rPr lang="en-US" dirty="0" smtClean="0"/>
              <a:t>WS2811 in c:\Program Files\Arduino\Libraries</a:t>
            </a:r>
          </a:p>
          <a:p>
            <a:r>
              <a:rPr lang="en-US" dirty="0"/>
              <a:t>Copy </a:t>
            </a:r>
            <a:r>
              <a:rPr lang="en-US" dirty="0" err="1" smtClean="0"/>
              <a:t>Adafruit_NeoPixel.cpp</a:t>
            </a:r>
            <a:r>
              <a:rPr lang="en-US" dirty="0" smtClean="0"/>
              <a:t> and </a:t>
            </a:r>
            <a:r>
              <a:rPr lang="en-US" dirty="0" err="1" smtClean="0"/>
              <a:t>Adafruit_NeoPixel.h</a:t>
            </a:r>
            <a:endParaRPr lang="en-US" dirty="0" smtClean="0"/>
          </a:p>
          <a:p>
            <a:r>
              <a:rPr lang="en-US" dirty="0" smtClean="0"/>
              <a:t>Re-Start the Arduino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828800"/>
            <a:ext cx="10688789" cy="43513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1 = number of pixels in strip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2 = pin number (most are valid)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3 = pixel type flags, add together as needed: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NEO_KHZ800 800 KHz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(most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NeoPixel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products w/WS2812 LEDs)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NEO_KHZ400 400 KHz (classic 'v1' (not v2) FLORA pixels, WS2811 drivers)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NEO_GRB Pixels are wired for GRB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(most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NeoPixel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products)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NEO_RGB Pixels are wired for RGB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(v1 FLORA pixels, not v2)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Adafruit_NeoPixel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strip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Adafruit_NeoPixel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(60, PIN, NEO_GRB + NEO_KHZ800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void setup()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strip.begin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Initialize all pixels to 'off'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 Pixel’s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828800"/>
            <a:ext cx="10688789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Set each color component individually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green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via 32-bit (24-bit) color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color);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Don’t forget to ’refresh’ the pixel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strip.show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 Shield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238" y="1691322"/>
            <a:ext cx="601275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08192" y="3128327"/>
            <a:ext cx="45641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W5100 </a:t>
            </a:r>
            <a:r>
              <a:rPr lang="en-US" dirty="0"/>
              <a:t>with internal 16K buffer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Connection speed: </a:t>
            </a:r>
            <a:r>
              <a:rPr lang="en-US" dirty="0" smtClean="0"/>
              <a:t>10/100Mb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Onboard </a:t>
            </a:r>
            <a:r>
              <a:rPr lang="en-US" dirty="0"/>
              <a:t>SD card </a:t>
            </a:r>
            <a:r>
              <a:rPr lang="en-US" dirty="0" smtClean="0"/>
              <a:t>slot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Connection </a:t>
            </a:r>
            <a:r>
              <a:rPr lang="en-US" dirty="0"/>
              <a:t>with Arduino on SPI 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Networking Terms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8922" y="1763486"/>
            <a:ext cx="964785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Ethernet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Protocols</a:t>
            </a: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MAC Address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TCP, UDP, IP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DHCP vs. Static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Port (80, 443)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Ping</a:t>
            </a: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HTTP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OSI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1896269"/>
            <a:ext cx="7556500" cy="4216400"/>
          </a:xfrm>
        </p:spPr>
      </p:pic>
    </p:spTree>
    <p:extLst>
      <p:ext uri="{BB962C8B-B14F-4D97-AF65-F5344CB8AC3E}">
        <p14:creationId xmlns:p14="http://schemas.microsoft.com/office/powerpoint/2010/main" val="308699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a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691322"/>
            <a:ext cx="10688789" cy="4967386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https://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  <a:hlinkClick r:id="rId2"/>
              </a:rPr>
              <a:t>www.arduino.cc/en/Tutorial/WebClient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Ethernet Shield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Information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#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define ETHERNET_SHIELD_MAC {0xDE, 0xAD, 0xBE, 0xEF, 0x00, 0x00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byte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ethernetMACAddress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[] = ETHERNET_SHIELD_MAC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EthernetClient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client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Initialize the shield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Ethernet.begin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ethernetMACAddress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print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out the IP address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Serial.print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("IP = ");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Serial.println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Ethernet.localIP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());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Connect to the server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client.connect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",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 80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Send the HTTP request to get the HTML response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client.println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search?q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arduino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HTTP/1.1");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client.println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("Host: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");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client.println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("Connection: close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");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While data is available, read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the response and print it out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 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client.available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 {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 char c =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client.read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    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Serial.print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(c);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Finish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client.stop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3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/ REST / JSON / XML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HTTP (Hypertext Transfer Protocol)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 smtClean="0"/>
              <a:t>GET / POST / PUT / DELETE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 smtClean="0"/>
              <a:t>200, 404, 500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API (Application Programming Interface)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err="1" smtClean="0"/>
              <a:t>ReST</a:t>
            </a:r>
            <a:r>
              <a:rPr lang="en-US" sz="3200" dirty="0" smtClean="0"/>
              <a:t> (</a:t>
            </a:r>
            <a:r>
              <a:rPr lang="en-US" sz="3200" dirty="0"/>
              <a:t>Representational State </a:t>
            </a:r>
            <a:r>
              <a:rPr lang="en-US" sz="3200" dirty="0" smtClean="0"/>
              <a:t>Transfer)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 smtClean="0"/>
              <a:t>Send HTTP request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 smtClean="0"/>
              <a:t>HTML, JSON, XML response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/ REST / JSON / XML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HTTP GET Example – Search Google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GET /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search?q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arduino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HTTP/1.1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3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www.google.com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sz="3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Connection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close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\r\n</a:t>
            </a:r>
            <a:endParaRPr lang="en-US" sz="3200" dirty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Response 200 OK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3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&lt;html&gt;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&lt;head&gt;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&lt;title&gt; response &lt;/title&gt; &lt;/head&gt;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&lt;body&gt;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A = 1 &lt;</a:t>
            </a:r>
            <a:r>
              <a:rPr lang="en-US" sz="3200" dirty="0" err="1" smtClean="0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/&gt;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B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= 2 &lt;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/&gt;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C = 3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br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/&gt;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&lt;/body&gt;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&lt;/html&gt;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2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“A”: “1”,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“B”: “2”,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”C”: “3”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&lt;xml&gt;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&lt;document&gt;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 &lt;items&gt;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 	&lt;item name=“A”&gt;1&lt;/item&gt;</a:t>
            </a:r>
          </a:p>
          <a:p>
            <a:pPr lvl="3"/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item name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=“B”&gt;2&lt;/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item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pPr lvl="3"/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&lt;item name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=“C”&gt;3&lt;/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item&gt;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  &lt;/items&gt;</a:t>
            </a:r>
          </a:p>
          <a:p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 &lt;/document&gt;</a:t>
            </a:r>
          </a:p>
          <a:p>
            <a:r>
              <a:rPr lang="en-US" sz="3200" dirty="0" smtClean="0">
                <a:latin typeface="Courier" charset="0"/>
                <a:ea typeface="Courier" charset="0"/>
                <a:cs typeface="Courier" charset="0"/>
              </a:rPr>
              <a:t>&lt;/xml&gt;</a:t>
            </a:r>
            <a:endParaRPr lang="en-US" sz="3200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Weather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‘Screen Scrape’ </a:t>
            </a:r>
            <a:r>
              <a:rPr lang="en-US" sz="2800" dirty="0" err="1" smtClean="0"/>
              <a:t>weather.com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Weather Underground API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Temboo</a:t>
            </a:r>
            <a:r>
              <a:rPr lang="en-US" sz="2800" dirty="0" smtClean="0"/>
              <a:t> Reduced Response API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Temboo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3291" y="1763486"/>
            <a:ext cx="96478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Code Generation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Easy API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Library Provided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Sign up for an account to get a development key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://temboo.com/library/Library/Yahoo/Weather/GetWeatherByAddress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Yahoo Weather Conditions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gist.github.com/bzerangue/805520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5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</a:t>
            </a:r>
            <a:r>
              <a:rPr lang="en-US" dirty="0" smtClean="0"/>
              <a:t>Cable</a:t>
            </a:r>
          </a:p>
          <a:p>
            <a:r>
              <a:rPr lang="en-US" dirty="0" smtClean="0"/>
              <a:t>Ethernet Shield</a:t>
            </a:r>
          </a:p>
          <a:p>
            <a:r>
              <a:rPr lang="en-US" dirty="0" smtClean="0"/>
              <a:t>Ethernet Cable (provided by Ryan)</a:t>
            </a:r>
            <a:endParaRPr lang="en-US" dirty="0" smtClean="0"/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 (provided by Ryan)</a:t>
            </a:r>
          </a:p>
          <a:p>
            <a:r>
              <a:rPr lang="en-US" dirty="0" smtClean="0"/>
              <a:t>1 10K Ohm resistor (in kit)</a:t>
            </a:r>
          </a:p>
          <a:p>
            <a:r>
              <a:rPr lang="en-US" dirty="0" smtClean="0"/>
              <a:t>3 Male-Female wires (provided by Ryan)</a:t>
            </a:r>
          </a:p>
          <a:p>
            <a:r>
              <a:rPr lang="en-US" dirty="0" smtClean="0"/>
              <a:t>3 Male-Male wires (in kit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Wiring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52" y="839444"/>
            <a:ext cx="7543943" cy="5919192"/>
          </a:xfrm>
        </p:spPr>
      </p:pic>
    </p:spTree>
    <p:extLst>
      <p:ext uri="{BB962C8B-B14F-4D97-AF65-F5344CB8AC3E}">
        <p14:creationId xmlns:p14="http://schemas.microsoft.com/office/powerpoint/2010/main" val="754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Wiring Photo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2" y="953477"/>
            <a:ext cx="7811160" cy="5858369"/>
          </a:xfrm>
        </p:spPr>
      </p:pic>
    </p:spTree>
    <p:extLst>
      <p:ext uri="{BB962C8B-B14F-4D97-AF65-F5344CB8AC3E}">
        <p14:creationId xmlns:p14="http://schemas.microsoft.com/office/powerpoint/2010/main" val="7247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/borq79/Cary-Area-Public-Library-Classes</a:t>
            </a:r>
          </a:p>
          <a:p>
            <a:endParaRPr lang="en-US" sz="2800" dirty="0"/>
          </a:p>
          <a:p>
            <a:pPr lvl="1"/>
            <a:r>
              <a:rPr lang="en-US" sz="3200" dirty="0" smtClean="0"/>
              <a:t>weather</a:t>
            </a:r>
            <a:endParaRPr lang="en-US" sz="3200" dirty="0"/>
          </a:p>
          <a:p>
            <a:pPr lvl="2"/>
            <a:r>
              <a:rPr lang="en-US" sz="3200" dirty="0" err="1"/>
              <a:t>w</a:t>
            </a:r>
            <a:r>
              <a:rPr lang="en-US" sz="3200" dirty="0" err="1" smtClean="0"/>
              <a:t>eather_meter</a:t>
            </a:r>
            <a:endParaRPr lang="en-US" sz="3200" dirty="0"/>
          </a:p>
          <a:p>
            <a:pPr lvl="3"/>
            <a:r>
              <a:rPr lang="en-US" sz="3200" dirty="0" err="1"/>
              <a:t>w</a:t>
            </a:r>
            <a:r>
              <a:rPr lang="en-US" sz="3200" dirty="0" err="1" smtClean="0"/>
              <a:t>eather_meter.ino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88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Review </a:t>
            </a:r>
            <a:r>
              <a:rPr lang="en-US" b="1" dirty="0" smtClean="0"/>
              <a:t>(</a:t>
            </a:r>
            <a:r>
              <a:rPr lang="en-US" b="1" dirty="0" smtClean="0"/>
              <a:t>20 mins)</a:t>
            </a:r>
          </a:p>
          <a:p>
            <a:pPr lvl="1"/>
            <a:r>
              <a:rPr lang="en-US" dirty="0" smtClean="0"/>
              <a:t>Arduino</a:t>
            </a:r>
          </a:p>
          <a:p>
            <a:pPr lvl="1"/>
            <a:r>
              <a:rPr lang="en-US" dirty="0" smtClean="0"/>
              <a:t>Breadboards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LEDs</a:t>
            </a:r>
          </a:p>
          <a:p>
            <a:pPr lvl="1"/>
            <a:r>
              <a:rPr lang="en-US" dirty="0" smtClean="0"/>
              <a:t>Capacitors</a:t>
            </a:r>
          </a:p>
          <a:p>
            <a:pPr lvl="1"/>
            <a:r>
              <a:rPr lang="en-US" dirty="0" err="1" smtClean="0"/>
              <a:t>NeoPixel</a:t>
            </a:r>
            <a:r>
              <a:rPr lang="en-US" dirty="0" smtClean="0"/>
              <a:t> LED Arrays</a:t>
            </a:r>
          </a:p>
          <a:p>
            <a:pPr lvl="1"/>
            <a:r>
              <a:rPr lang="en-US" dirty="0" smtClean="0"/>
              <a:t>Color</a:t>
            </a:r>
            <a:endParaRPr lang="en-US" dirty="0" smtClean="0"/>
          </a:p>
          <a:p>
            <a:r>
              <a:rPr lang="en-US" b="1" dirty="0" smtClean="0"/>
              <a:t>Introduction to </a:t>
            </a:r>
            <a:r>
              <a:rPr lang="en-US" b="1" dirty="0" smtClean="0"/>
              <a:t>the Ethernet Shield and Web APIs (</a:t>
            </a:r>
            <a:r>
              <a:rPr lang="en-US" b="1" dirty="0" smtClean="0"/>
              <a:t>30</a:t>
            </a:r>
            <a:r>
              <a:rPr lang="en-US" b="1" dirty="0" smtClean="0"/>
              <a:t> </a:t>
            </a:r>
            <a:r>
              <a:rPr lang="en-US" b="1" dirty="0" smtClean="0"/>
              <a:t>mins)</a:t>
            </a:r>
          </a:p>
          <a:p>
            <a:pPr lvl="1"/>
            <a:r>
              <a:rPr lang="en-US" dirty="0" smtClean="0"/>
              <a:t>Networking Terms</a:t>
            </a:r>
          </a:p>
          <a:p>
            <a:pPr lvl="1"/>
            <a:r>
              <a:rPr lang="en-US" dirty="0" smtClean="0"/>
              <a:t>Shield – Getting Connected</a:t>
            </a:r>
          </a:p>
          <a:p>
            <a:pPr lvl="1"/>
            <a:r>
              <a:rPr lang="en-US" dirty="0" smtClean="0"/>
              <a:t>HTTP/REST</a:t>
            </a:r>
          </a:p>
          <a:p>
            <a:pPr lvl="1"/>
            <a:r>
              <a:rPr lang="en-US" dirty="0" smtClean="0"/>
              <a:t>Getting the Weather Conditions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Projects</a:t>
            </a:r>
          </a:p>
          <a:p>
            <a:pPr lvl="1"/>
            <a:r>
              <a:rPr lang="en-US" dirty="0" smtClean="0"/>
              <a:t>Weather Monitor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177" y="2090325"/>
            <a:ext cx="5492496" cy="38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86664" y="1072145"/>
            <a:ext cx="4908584" cy="64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050" y="1691322"/>
            <a:ext cx="8337288" cy="49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756" y="182880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Vilros</a:t>
            </a:r>
            <a:r>
              <a:rPr lang="en-US" dirty="0" smtClean="0"/>
              <a:t> Kit Resistors</a:t>
            </a:r>
            <a:endParaRPr lang="en-US" dirty="0"/>
          </a:p>
        </p:txBody>
      </p:sp>
      <p:pic>
        <p:nvPicPr>
          <p:cNvPr id="1026" name="Picture 2" descr="esisto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20" y="2063262"/>
            <a:ext cx="7689398" cy="187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3077" y="4384614"/>
            <a:ext cx="7291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 = IR</a:t>
            </a:r>
          </a:p>
          <a:p>
            <a:r>
              <a:rPr lang="en-US" sz="2800" dirty="0" smtClean="0"/>
              <a:t>I = V / R</a:t>
            </a:r>
          </a:p>
          <a:p>
            <a:r>
              <a:rPr lang="en-US" sz="2800" dirty="0" smtClean="0"/>
              <a:t>I = 5V / 330 = 0.</a:t>
            </a:r>
            <a:r>
              <a:rPr lang="is-IS" sz="2800" dirty="0" smtClean="0"/>
              <a:t>015A (15 mA)</a:t>
            </a:r>
            <a:endParaRPr lang="en-US" sz="2800" dirty="0" smtClean="0"/>
          </a:p>
          <a:p>
            <a:r>
              <a:rPr lang="en-US" sz="2800" dirty="0" smtClean="0"/>
              <a:t>I = 5V / 10,000 = 0.0005A (0.5 mA)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4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1181</TotalTime>
  <Words>819</Words>
  <Application>Microsoft Macintosh PowerPoint</Application>
  <PresentationFormat>Widescreen</PresentationFormat>
  <Paragraphs>219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Century Schoolbook</vt:lpstr>
      <vt:lpstr>Courier</vt:lpstr>
      <vt:lpstr>Wingdings 2</vt:lpstr>
      <vt:lpstr>Arial</vt:lpstr>
      <vt:lpstr>View</vt:lpstr>
      <vt:lpstr>Arduino Weather Indicator</vt:lpstr>
      <vt:lpstr>About Me</vt:lpstr>
      <vt:lpstr>Contact</vt:lpstr>
      <vt:lpstr>Agenda</vt:lpstr>
      <vt:lpstr>Arduino Uno</vt:lpstr>
      <vt:lpstr>Breadboard</vt:lpstr>
      <vt:lpstr>Wiring up a Circuit</vt:lpstr>
      <vt:lpstr>Resistors</vt:lpstr>
      <vt:lpstr>Vilros Kit Resistors</vt:lpstr>
      <vt:lpstr>LEDs</vt:lpstr>
      <vt:lpstr>Why is one lead longer?</vt:lpstr>
      <vt:lpstr>Capacitors</vt:lpstr>
      <vt:lpstr>Charging up a Capacitor</vt:lpstr>
      <vt:lpstr>Adafruit NeoPixel </vt:lpstr>
      <vt:lpstr>WS2811</vt:lpstr>
      <vt:lpstr>WS2811</vt:lpstr>
      <vt:lpstr>24, and 32-bit Color</vt:lpstr>
      <vt:lpstr>24, and 32-bit Color</vt:lpstr>
      <vt:lpstr>Powering the Strip</vt:lpstr>
      <vt:lpstr>Adafruit NeoPixel Library </vt:lpstr>
      <vt:lpstr>Initialization</vt:lpstr>
      <vt:lpstr>Set a Pixel’s Color</vt:lpstr>
      <vt:lpstr>Ethernet Shield</vt:lpstr>
      <vt:lpstr>Some Networking Terms</vt:lpstr>
      <vt:lpstr>Networking OSI Model</vt:lpstr>
      <vt:lpstr>Connect to a Network</vt:lpstr>
      <vt:lpstr>HTTP / REST / JSON / XML</vt:lpstr>
      <vt:lpstr>HTTP / REST / JSON / XML</vt:lpstr>
      <vt:lpstr>HTML</vt:lpstr>
      <vt:lpstr>JSON</vt:lpstr>
      <vt:lpstr>XML</vt:lpstr>
      <vt:lpstr>Get the Weather</vt:lpstr>
      <vt:lpstr>Temboo</vt:lpstr>
      <vt:lpstr>Project Parts List</vt:lpstr>
      <vt:lpstr>Project Wiring Diagram</vt:lpstr>
      <vt:lpstr>Project Wiring Photo</vt:lpstr>
      <vt:lpstr>Project One Code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28</cp:revision>
  <dcterms:created xsi:type="dcterms:W3CDTF">2016-03-05T22:58:38Z</dcterms:created>
  <dcterms:modified xsi:type="dcterms:W3CDTF">2016-05-01T20:15:08Z</dcterms:modified>
</cp:coreProperties>
</file>